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4" r:id="rId4"/>
    <p:sldId id="269" r:id="rId5"/>
    <p:sldId id="259" r:id="rId6"/>
    <p:sldId id="266" r:id="rId7"/>
    <p:sldId id="267" r:id="rId8"/>
    <p:sldId id="268" r:id="rId9"/>
    <p:sldId id="260" r:id="rId10"/>
    <p:sldId id="270" r:id="rId1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AC305B-BEDB-433E-A043-3EBA437C75CD}" v="28" dt="2021-12-04T06:58:48.826"/>
    <p1510:client id="{C8F35AC7-2171-4E0B-A9D9-3ABF177971B1}" v="3" dt="2021-12-04T06:30:52.93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37" autoAdjust="0"/>
    <p:restoredTop sz="94660"/>
  </p:normalViewPr>
  <p:slideViewPr>
    <p:cSldViewPr snapToGrid="0">
      <p:cViewPr varScale="1">
        <p:scale>
          <a:sx n="65" d="100"/>
          <a:sy n="65" d="100"/>
        </p:scale>
        <p:origin x="102" y="2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문 현규" userId="b737db342aa54cf9" providerId="LiveId" clId="{04AC305B-BEDB-433E-A043-3EBA437C75CD}"/>
    <pc:docChg chg="undo custSel addSld modSld">
      <pc:chgData name="문 현규" userId="b737db342aa54cf9" providerId="LiveId" clId="{04AC305B-BEDB-433E-A043-3EBA437C75CD}" dt="2021-12-04T06:58:48.827" v="154" actId="20577"/>
      <pc:docMkLst>
        <pc:docMk/>
      </pc:docMkLst>
      <pc:sldChg chg="modSp mod">
        <pc:chgData name="문 현규" userId="b737db342aa54cf9" providerId="LiveId" clId="{04AC305B-BEDB-433E-A043-3EBA437C75CD}" dt="2021-12-04T06:58:17.683" v="118" actId="20577"/>
        <pc:sldMkLst>
          <pc:docMk/>
          <pc:sldMk cId="3790079226" sldId="257"/>
        </pc:sldMkLst>
        <pc:spChg chg="mod">
          <ac:chgData name="문 현규" userId="b737db342aa54cf9" providerId="LiveId" clId="{04AC305B-BEDB-433E-A043-3EBA437C75CD}" dt="2021-12-04T06:58:17.683" v="118" actId="20577"/>
          <ac:spMkLst>
            <pc:docMk/>
            <pc:sldMk cId="3790079226" sldId="257"/>
            <ac:spMk id="3" creationId="{D25736EE-4654-4CE1-95B1-5540960E5AD0}"/>
          </ac:spMkLst>
        </pc:spChg>
      </pc:sldChg>
      <pc:sldChg chg="modSp mod">
        <pc:chgData name="문 현규" userId="b737db342aa54cf9" providerId="LiveId" clId="{04AC305B-BEDB-433E-A043-3EBA437C75CD}" dt="2021-12-04T06:58:43.740" v="136" actId="20577"/>
        <pc:sldMkLst>
          <pc:docMk/>
          <pc:sldMk cId="3039486292" sldId="264"/>
        </pc:sldMkLst>
        <pc:spChg chg="mod">
          <ac:chgData name="문 현규" userId="b737db342aa54cf9" providerId="LiveId" clId="{04AC305B-BEDB-433E-A043-3EBA437C75CD}" dt="2021-12-04T06:58:43.740" v="136" actId="20577"/>
          <ac:spMkLst>
            <pc:docMk/>
            <pc:sldMk cId="3039486292" sldId="264"/>
            <ac:spMk id="2" creationId="{33FEAD79-283F-440A-B9ED-EF959F5A13D4}"/>
          </ac:spMkLst>
        </pc:spChg>
      </pc:sldChg>
      <pc:sldChg chg="modSp mod">
        <pc:chgData name="문 현규" userId="b737db342aa54cf9" providerId="LiveId" clId="{04AC305B-BEDB-433E-A043-3EBA437C75CD}" dt="2021-12-04T06:58:48.827" v="154" actId="20577"/>
        <pc:sldMkLst>
          <pc:docMk/>
          <pc:sldMk cId="2534684658" sldId="269"/>
        </pc:sldMkLst>
        <pc:spChg chg="mod">
          <ac:chgData name="문 현규" userId="b737db342aa54cf9" providerId="LiveId" clId="{04AC305B-BEDB-433E-A043-3EBA437C75CD}" dt="2021-12-04T06:58:48.827" v="154" actId="20577"/>
          <ac:spMkLst>
            <pc:docMk/>
            <pc:sldMk cId="2534684658" sldId="269"/>
            <ac:spMk id="2" creationId="{33FEAD79-283F-440A-B9ED-EF959F5A13D4}"/>
          </ac:spMkLst>
        </pc:spChg>
        <pc:picChg chg="mod">
          <ac:chgData name="문 현규" userId="b737db342aa54cf9" providerId="LiveId" clId="{04AC305B-BEDB-433E-A043-3EBA437C75CD}" dt="2021-12-04T06:45:01.409" v="39" actId="1076"/>
          <ac:picMkLst>
            <pc:docMk/>
            <pc:sldMk cId="2534684658" sldId="269"/>
            <ac:picMk id="6" creationId="{51219FC9-139F-418B-BDB6-02A676FD2E34}"/>
          </ac:picMkLst>
        </pc:picChg>
        <pc:picChg chg="mod">
          <ac:chgData name="문 현규" userId="b737db342aa54cf9" providerId="LiveId" clId="{04AC305B-BEDB-433E-A043-3EBA437C75CD}" dt="2021-12-04T06:44:46.829" v="34" actId="1076"/>
          <ac:picMkLst>
            <pc:docMk/>
            <pc:sldMk cId="2534684658" sldId="269"/>
            <ac:picMk id="7" creationId="{2FA3A343-CC5B-4B4F-A493-F3FB955FD6EB}"/>
          </ac:picMkLst>
        </pc:picChg>
        <pc:picChg chg="mod">
          <ac:chgData name="문 현규" userId="b737db342aa54cf9" providerId="LiveId" clId="{04AC305B-BEDB-433E-A043-3EBA437C75CD}" dt="2021-12-04T06:45:06.699" v="43" actId="14100"/>
          <ac:picMkLst>
            <pc:docMk/>
            <pc:sldMk cId="2534684658" sldId="269"/>
            <ac:picMk id="11" creationId="{E9832F81-0F8F-41D7-BB11-465F257BFB94}"/>
          </ac:picMkLst>
        </pc:picChg>
      </pc:sldChg>
      <pc:sldChg chg="addSp delSp modSp new mod modAnim">
        <pc:chgData name="문 현규" userId="b737db342aa54cf9" providerId="LiveId" clId="{04AC305B-BEDB-433E-A043-3EBA437C75CD}" dt="2021-12-04T06:53:42.330" v="91"/>
        <pc:sldMkLst>
          <pc:docMk/>
          <pc:sldMk cId="4235503838" sldId="270"/>
        </pc:sldMkLst>
        <pc:spChg chg="mod">
          <ac:chgData name="문 현규" userId="b737db342aa54cf9" providerId="LiveId" clId="{04AC305B-BEDB-433E-A043-3EBA437C75CD}" dt="2021-12-04T06:51:23.352" v="63"/>
          <ac:spMkLst>
            <pc:docMk/>
            <pc:sldMk cId="4235503838" sldId="270"/>
            <ac:spMk id="2" creationId="{1706080B-20FB-47A5-B8E6-107880E616A1}"/>
          </ac:spMkLst>
        </pc:spChg>
        <pc:spChg chg="del">
          <ac:chgData name="문 현규" userId="b737db342aa54cf9" providerId="LiveId" clId="{04AC305B-BEDB-433E-A043-3EBA437C75CD}" dt="2021-12-04T06:51:26.487" v="64" actId="478"/>
          <ac:spMkLst>
            <pc:docMk/>
            <pc:sldMk cId="4235503838" sldId="270"/>
            <ac:spMk id="3" creationId="{B8B1ADE6-5217-40A4-B267-EDC8ACF25B7F}"/>
          </ac:spMkLst>
        </pc:spChg>
        <pc:picChg chg="add mod">
          <ac:chgData name="문 현규" userId="b737db342aa54cf9" providerId="LiveId" clId="{04AC305B-BEDB-433E-A043-3EBA437C75CD}" dt="2021-12-04T06:53:42.330" v="91"/>
          <ac:picMkLst>
            <pc:docMk/>
            <pc:sldMk cId="4235503838" sldId="270"/>
            <ac:picMk id="4" creationId="{AB2BF6A6-0ACC-48E6-9755-9C9C9C09FF84}"/>
          </ac:picMkLst>
        </pc:picChg>
      </pc:sldChg>
    </pc:docChg>
  </pc:docChgLst>
  <pc:docChgLst>
    <pc:chgData name="문 현규" userId="b737db342aa54cf9" providerId="LiveId" clId="{C8F35AC7-2171-4E0B-A9D9-3ABF177971B1}"/>
    <pc:docChg chg="custSel addSld delSld modSld">
      <pc:chgData name="문 현규" userId="b737db342aa54cf9" providerId="LiveId" clId="{C8F35AC7-2171-4E0B-A9D9-3ABF177971B1}" dt="2021-12-04T06:37:53.398" v="28" actId="47"/>
      <pc:docMkLst>
        <pc:docMk/>
      </pc:docMkLst>
      <pc:sldChg chg="delSp mod">
        <pc:chgData name="문 현규" userId="b737db342aa54cf9" providerId="LiveId" clId="{C8F35AC7-2171-4E0B-A9D9-3ABF177971B1}" dt="2021-12-04T05:39:54.232" v="0" actId="478"/>
        <pc:sldMkLst>
          <pc:docMk/>
          <pc:sldMk cId="2594124322" sldId="258"/>
        </pc:sldMkLst>
        <pc:spChg chg="del">
          <ac:chgData name="문 현규" userId="b737db342aa54cf9" providerId="LiveId" clId="{C8F35AC7-2171-4E0B-A9D9-3ABF177971B1}" dt="2021-12-04T05:39:54.232" v="0" actId="478"/>
          <ac:spMkLst>
            <pc:docMk/>
            <pc:sldMk cId="2594124322" sldId="258"/>
            <ac:spMk id="4" creationId="{952FC16A-822E-4F9A-8D5B-D2367481276D}"/>
          </ac:spMkLst>
        </pc:spChg>
      </pc:sldChg>
      <pc:sldChg chg="addSp delSp modSp mod">
        <pc:chgData name="문 현규" userId="b737db342aa54cf9" providerId="LiveId" clId="{C8F35AC7-2171-4E0B-A9D9-3ABF177971B1}" dt="2021-12-04T06:34:14.860" v="10" actId="1076"/>
        <pc:sldMkLst>
          <pc:docMk/>
          <pc:sldMk cId="3660486977" sldId="259"/>
        </pc:sldMkLst>
        <pc:spChg chg="del">
          <ac:chgData name="문 현규" userId="b737db342aa54cf9" providerId="LiveId" clId="{C8F35AC7-2171-4E0B-A9D9-3ABF177971B1}" dt="2021-12-04T06:31:08.306" v="5" actId="22"/>
          <ac:spMkLst>
            <pc:docMk/>
            <pc:sldMk cId="3660486977" sldId="259"/>
            <ac:spMk id="3" creationId="{174C27AD-BA87-4535-A97A-22CF0F2974A9}"/>
          </ac:spMkLst>
        </pc:spChg>
        <pc:picChg chg="add mod ord">
          <ac:chgData name="문 현규" userId="b737db342aa54cf9" providerId="LiveId" clId="{C8F35AC7-2171-4E0B-A9D9-3ABF177971B1}" dt="2021-12-04T06:31:09.728" v="6" actId="1076"/>
          <ac:picMkLst>
            <pc:docMk/>
            <pc:sldMk cId="3660486977" sldId="259"/>
            <ac:picMk id="5" creationId="{EB3B6A9E-B2BC-4891-9B3D-16980AC4C007}"/>
          </ac:picMkLst>
        </pc:picChg>
        <pc:picChg chg="del">
          <ac:chgData name="문 현규" userId="b737db342aa54cf9" providerId="LiveId" clId="{C8F35AC7-2171-4E0B-A9D9-3ABF177971B1}" dt="2021-12-04T06:30:50.325" v="1" actId="478"/>
          <ac:picMkLst>
            <pc:docMk/>
            <pc:sldMk cId="3660486977" sldId="259"/>
            <ac:picMk id="7" creationId="{E3D67DF6-5022-4D8F-AB25-1083D983F26C}"/>
          </ac:picMkLst>
        </pc:picChg>
        <pc:picChg chg="add mod">
          <ac:chgData name="문 현규" userId="b737db342aa54cf9" providerId="LiveId" clId="{C8F35AC7-2171-4E0B-A9D9-3ABF177971B1}" dt="2021-12-04T06:34:14.860" v="10" actId="1076"/>
          <ac:picMkLst>
            <pc:docMk/>
            <pc:sldMk cId="3660486977" sldId="259"/>
            <ac:picMk id="8" creationId="{5DB7CB2C-E688-4D4F-ADE5-FECDF4C5CA90}"/>
          </ac:picMkLst>
        </pc:picChg>
      </pc:sldChg>
      <pc:sldChg chg="del">
        <pc:chgData name="문 현규" userId="b737db342aa54cf9" providerId="LiveId" clId="{C8F35AC7-2171-4E0B-A9D9-3ABF177971B1}" dt="2021-12-04T06:37:53.398" v="28" actId="47"/>
        <pc:sldMkLst>
          <pc:docMk/>
          <pc:sldMk cId="490028908" sldId="261"/>
        </pc:sldMkLst>
      </pc:sldChg>
      <pc:sldChg chg="del">
        <pc:chgData name="문 현규" userId="b737db342aa54cf9" providerId="LiveId" clId="{C8F35AC7-2171-4E0B-A9D9-3ABF177971B1}" dt="2021-12-04T06:37:49.968" v="27" actId="47"/>
        <pc:sldMkLst>
          <pc:docMk/>
          <pc:sldMk cId="1396829662" sldId="265"/>
        </pc:sldMkLst>
      </pc:sldChg>
      <pc:sldChg chg="addSp delSp modSp add mod">
        <pc:chgData name="문 현규" userId="b737db342aa54cf9" providerId="LiveId" clId="{C8F35AC7-2171-4E0B-A9D9-3ABF177971B1}" dt="2021-12-04T06:36:48.706" v="25" actId="14100"/>
        <pc:sldMkLst>
          <pc:docMk/>
          <pc:sldMk cId="4211783993" sldId="266"/>
        </pc:sldMkLst>
        <pc:spChg chg="del">
          <ac:chgData name="문 현규" userId="b737db342aa54cf9" providerId="LiveId" clId="{C8F35AC7-2171-4E0B-A9D9-3ABF177971B1}" dt="2021-12-04T06:35:22.424" v="14" actId="22"/>
          <ac:spMkLst>
            <pc:docMk/>
            <pc:sldMk cId="4211783993" sldId="266"/>
            <ac:spMk id="3" creationId="{174C27AD-BA87-4535-A97A-22CF0F2974A9}"/>
          </ac:spMkLst>
        </pc:spChg>
        <pc:picChg chg="add mod">
          <ac:chgData name="문 현규" userId="b737db342aa54cf9" providerId="LiveId" clId="{C8F35AC7-2171-4E0B-A9D9-3ABF177971B1}" dt="2021-12-04T06:35:01.329" v="13" actId="14100"/>
          <ac:picMkLst>
            <pc:docMk/>
            <pc:sldMk cId="4211783993" sldId="266"/>
            <ac:picMk id="5" creationId="{F12F1C15-BE96-462A-AC95-2A8307B07F3F}"/>
          </ac:picMkLst>
        </pc:picChg>
        <pc:picChg chg="add mod ord">
          <ac:chgData name="문 현규" userId="b737db342aa54cf9" providerId="LiveId" clId="{C8F35AC7-2171-4E0B-A9D9-3ABF177971B1}" dt="2021-12-04T06:35:24.238" v="15" actId="1076"/>
          <ac:picMkLst>
            <pc:docMk/>
            <pc:sldMk cId="4211783993" sldId="266"/>
            <ac:picMk id="7" creationId="{8302B433-A635-4794-BFDA-98FAEDCE8358}"/>
          </ac:picMkLst>
        </pc:picChg>
        <pc:picChg chg="add mod">
          <ac:chgData name="문 현규" userId="b737db342aa54cf9" providerId="LiveId" clId="{C8F35AC7-2171-4E0B-A9D9-3ABF177971B1}" dt="2021-12-04T06:36:48.706" v="25" actId="14100"/>
          <ac:picMkLst>
            <pc:docMk/>
            <pc:sldMk cId="4211783993" sldId="266"/>
            <ac:picMk id="9" creationId="{DFC5693B-3000-4C74-93CE-14EB074506BC}"/>
          </ac:picMkLst>
        </pc:picChg>
      </pc:sldChg>
      <pc:sldChg chg="addSp delSp modSp add mod">
        <pc:chgData name="문 현규" userId="b737db342aa54cf9" providerId="LiveId" clId="{C8F35AC7-2171-4E0B-A9D9-3ABF177971B1}" dt="2021-12-04T06:36:04.678" v="20" actId="171"/>
        <pc:sldMkLst>
          <pc:docMk/>
          <pc:sldMk cId="3927441666" sldId="267"/>
        </pc:sldMkLst>
        <pc:spChg chg="del">
          <ac:chgData name="문 현규" userId="b737db342aa54cf9" providerId="LiveId" clId="{C8F35AC7-2171-4E0B-A9D9-3ABF177971B1}" dt="2021-12-04T06:35:39.447" v="16" actId="22"/>
          <ac:spMkLst>
            <pc:docMk/>
            <pc:sldMk cId="3927441666" sldId="267"/>
            <ac:spMk id="3" creationId="{174C27AD-BA87-4535-A97A-22CF0F2974A9}"/>
          </ac:spMkLst>
        </pc:spChg>
        <pc:picChg chg="add mod ord">
          <ac:chgData name="문 현규" userId="b737db342aa54cf9" providerId="LiveId" clId="{C8F35AC7-2171-4E0B-A9D9-3ABF177971B1}" dt="2021-12-04T06:35:41.053" v="17" actId="1076"/>
          <ac:picMkLst>
            <pc:docMk/>
            <pc:sldMk cId="3927441666" sldId="267"/>
            <ac:picMk id="5" creationId="{3EE816AB-6521-445E-ACE6-6B42468CF1E6}"/>
          </ac:picMkLst>
        </pc:picChg>
        <pc:picChg chg="add mod ord">
          <ac:chgData name="문 현규" userId="b737db342aa54cf9" providerId="LiveId" clId="{C8F35AC7-2171-4E0B-A9D9-3ABF177971B1}" dt="2021-12-04T06:36:04.678" v="20" actId="171"/>
          <ac:picMkLst>
            <pc:docMk/>
            <pc:sldMk cId="3927441666" sldId="267"/>
            <ac:picMk id="7" creationId="{5D30CE16-D8FD-4F53-9FE7-FC43EAAC8FD2}"/>
          </ac:picMkLst>
        </pc:picChg>
      </pc:sldChg>
      <pc:sldChg chg="addSp modSp add mod">
        <pc:chgData name="문 현규" userId="b737db342aa54cf9" providerId="LiveId" clId="{C8F35AC7-2171-4E0B-A9D9-3ABF177971B1}" dt="2021-12-04T06:37:21.764" v="26" actId="1076"/>
        <pc:sldMkLst>
          <pc:docMk/>
          <pc:sldMk cId="2990500984" sldId="268"/>
        </pc:sldMkLst>
        <pc:picChg chg="add mod">
          <ac:chgData name="문 현규" userId="b737db342aa54cf9" providerId="LiveId" clId="{C8F35AC7-2171-4E0B-A9D9-3ABF177971B1}" dt="2021-12-04T06:37:21.764" v="26" actId="1076"/>
          <ac:picMkLst>
            <pc:docMk/>
            <pc:sldMk cId="2990500984" sldId="268"/>
            <ac:picMk id="5" creationId="{C17D5828-D863-4D0D-9810-4F289943CA86}"/>
          </ac:picMkLst>
        </pc:picChg>
      </pc:sldChg>
    </pc:docChg>
  </pc:docChgLst>
  <pc:docChgLst>
    <pc:chgData name="문 현규" userId="b737db342aa54cf9" providerId="LiveId" clId="{C11FDE74-D337-43E4-8741-A6B679804420}"/>
    <pc:docChg chg="addSld delSld modSld">
      <pc:chgData name="문 현규" userId="b737db342aa54cf9" providerId="LiveId" clId="{C11FDE74-D337-43E4-8741-A6B679804420}" dt="2021-12-02T04:04:41.259" v="40" actId="47"/>
      <pc:docMkLst>
        <pc:docMk/>
      </pc:docMkLst>
      <pc:sldChg chg="del">
        <pc:chgData name="문 현규" userId="b737db342aa54cf9" providerId="LiveId" clId="{C11FDE74-D337-43E4-8741-A6B679804420}" dt="2021-12-02T04:04:41.259" v="40" actId="47"/>
        <pc:sldMkLst>
          <pc:docMk/>
          <pc:sldMk cId="385057959" sldId="262"/>
        </pc:sldMkLst>
      </pc:sldChg>
      <pc:sldChg chg="del">
        <pc:chgData name="문 현규" userId="b737db342aa54cf9" providerId="LiveId" clId="{C11FDE74-D337-43E4-8741-A6B679804420}" dt="2021-12-02T04:04:40.735" v="39" actId="47"/>
        <pc:sldMkLst>
          <pc:docMk/>
          <pc:sldMk cId="2488869788" sldId="263"/>
        </pc:sldMkLst>
      </pc:sldChg>
      <pc:sldChg chg="addSp modSp new mod">
        <pc:chgData name="문 현규" userId="b737db342aa54cf9" providerId="LiveId" clId="{C11FDE74-D337-43E4-8741-A6B679804420}" dt="2021-12-02T03:43:25.738" v="38" actId="1076"/>
        <pc:sldMkLst>
          <pc:docMk/>
          <pc:sldMk cId="1396829662" sldId="265"/>
        </pc:sldMkLst>
        <pc:spChg chg="mod">
          <ac:chgData name="문 현규" userId="b737db342aa54cf9" providerId="LiveId" clId="{C11FDE74-D337-43E4-8741-A6B679804420}" dt="2021-12-02T03:42:38.154" v="34"/>
          <ac:spMkLst>
            <pc:docMk/>
            <pc:sldMk cId="1396829662" sldId="265"/>
            <ac:spMk id="2" creationId="{36D36E7A-B5DF-4326-A6BD-DAFDF8982B8B}"/>
          </ac:spMkLst>
        </pc:spChg>
        <pc:picChg chg="add mod">
          <ac:chgData name="문 현규" userId="b737db342aa54cf9" providerId="LiveId" clId="{C11FDE74-D337-43E4-8741-A6B679804420}" dt="2021-12-02T03:43:25.738" v="38" actId="1076"/>
          <ac:picMkLst>
            <pc:docMk/>
            <pc:sldMk cId="1396829662" sldId="265"/>
            <ac:picMk id="7" creationId="{336F52D3-E681-475D-9B51-DCEEDED70BEE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8C71BD-4EC2-4582-9816-49D5B2C2BD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D3A21E6-C2DC-4088-8F49-5D48008F23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806A3FD-DC9F-4DA3-A76B-303DE73AA0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5B3E5-44AE-4AEA-8F5B-A3BE92C60342}" type="datetimeFigureOut">
              <a:rPr lang="ko-KR" altLang="en-US" smtClean="0"/>
              <a:t>2021-12-04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D8319B0-DC76-4029-9679-F177F4704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E0D3FA8-693A-481E-A4EA-565F781CF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3F317-F007-4051-A92A-6D85D0C7DC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0474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2FB2FD-6EB1-4F0F-A5DC-3AFA3459F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EBF25D3-1DD4-45EC-B286-5B4E7B5CDA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2CB24C3-ECA7-4608-9A1F-553166F94A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5B3E5-44AE-4AEA-8F5B-A3BE92C60342}" type="datetimeFigureOut">
              <a:rPr lang="ko-KR" altLang="en-US" smtClean="0"/>
              <a:t>2021-12-04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283AA8D-AC5D-420B-80C8-FC84180AB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16E3777-0A5E-4ED3-8FC5-E4BDF6554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3F317-F007-4051-A92A-6D85D0C7DC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01961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4296065-6372-40E0-9AC8-DE53637F5C8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AF9B9A1-011F-41A5-AE98-A4B0434BDE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3DE7AD8-F54C-420C-A90A-72F4A0B45D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5B3E5-44AE-4AEA-8F5B-A3BE92C60342}" type="datetimeFigureOut">
              <a:rPr lang="ko-KR" altLang="en-US" smtClean="0"/>
              <a:t>2021-12-04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50B20FC-6C05-4D47-AEAA-E7333F95BB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6D6B6CF-88EB-4FCC-98B1-928F35F6A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3F317-F007-4051-A92A-6D85D0C7DC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69510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BAF7C5-74E7-42C9-98C8-3F288443E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B955212-93FE-4461-83EB-B7F1FE9AA6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CB80327-F2C5-4628-8B09-600A6C4B59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5B3E5-44AE-4AEA-8F5B-A3BE92C60342}" type="datetimeFigureOut">
              <a:rPr lang="ko-KR" altLang="en-US" smtClean="0"/>
              <a:t>2021-12-04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29C8176-EE30-4543-96D7-3095802D1F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107937F-592B-4DB5-B59F-4499AE99A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3F317-F007-4051-A92A-6D85D0C7DC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47446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B55710-9722-4062-A0A8-DE2212B27C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388BE1E-9596-467C-BDA9-A9D6BAFBA0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55B016D-11B9-4AAD-B9E3-699882793E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5B3E5-44AE-4AEA-8F5B-A3BE92C60342}" type="datetimeFigureOut">
              <a:rPr lang="ko-KR" altLang="en-US" smtClean="0"/>
              <a:t>2021-12-04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0C179ED-EDA0-41F5-B109-960F2EACA8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3E28A6B-A53C-4B31-A213-70CEC70582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3F317-F007-4051-A92A-6D85D0C7DC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70295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56C090-9C1A-4E9F-9007-0C9831E569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46CE939-9C36-45D4-8D24-CAE9F3C257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1B3EE50-6232-46A9-A08F-304C21270F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89BFEDB-BCD8-4556-9328-44F54F9791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5B3E5-44AE-4AEA-8F5B-A3BE92C60342}" type="datetimeFigureOut">
              <a:rPr lang="ko-KR" altLang="en-US" smtClean="0"/>
              <a:t>2021-12-04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FB7987C-BF5D-49D5-B2B0-68C6E40B4F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2D0FBD6-676B-494E-9E8E-F54F1C2EC3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3F317-F007-4051-A92A-6D85D0C7DC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40652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4E29F3-417C-4D22-980E-F825E66738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CC65A46-5C0C-4570-B64F-5314B9A005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9B185D8-106C-41B5-9434-EFF0C36E07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8AC76-92C5-40C0-B1A4-E04505A9D4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54A385B-36AA-40EA-9D14-42EFF18306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2C6CAC1-FF76-4D3E-93E8-0AF7374043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5B3E5-44AE-4AEA-8F5B-A3BE92C60342}" type="datetimeFigureOut">
              <a:rPr lang="ko-KR" altLang="en-US" smtClean="0"/>
              <a:t>2021-12-04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C55EDAB-B76D-45D1-8FB3-FAF645C101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F448669-FC4E-4A06-A25D-E7524D52BB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3F317-F007-4051-A92A-6D85D0C7DC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06985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BDE8A6-36F7-429B-9DD2-F3EC566A1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D955E52-0576-4A8C-A09D-81AE6C0364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5B3E5-44AE-4AEA-8F5B-A3BE92C60342}" type="datetimeFigureOut">
              <a:rPr lang="ko-KR" altLang="en-US" smtClean="0"/>
              <a:t>2021-12-04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308AFDD-1372-481C-955A-F7CB8FE3C5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EC01EBC-A0F7-43E1-B326-A360ABCC9C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3F317-F007-4051-A92A-6D85D0C7DC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68748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13E2F3B-2FB0-4147-9FFB-CD82D1E762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5B3E5-44AE-4AEA-8F5B-A3BE92C60342}" type="datetimeFigureOut">
              <a:rPr lang="ko-KR" altLang="en-US" smtClean="0"/>
              <a:t>2021-12-04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4A8BC95-CE65-4BBF-A942-117FBEDCA3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65A2EEA-CDF6-48C8-B1FB-CD4EA9971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3F317-F007-4051-A92A-6D85D0C7DC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96394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573C5A-1A51-494F-8A29-A76B4E520A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274974A-2A28-41D8-BAB2-848ABC3202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19ADD4A-D0B1-49B8-AEB5-1B844F0FFC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72CB719-8D30-4057-AFE5-DA6B36EE4B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5B3E5-44AE-4AEA-8F5B-A3BE92C60342}" type="datetimeFigureOut">
              <a:rPr lang="ko-KR" altLang="en-US" smtClean="0"/>
              <a:t>2021-12-04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3BE31E1-5CFA-4659-9CED-88F76D2B40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DB38DFF-47E2-4A3B-9A19-1C174B877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3F317-F007-4051-A92A-6D85D0C7DC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05946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EB09E3-367A-4036-919D-98E117C4D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EE6D168-E161-46A4-9AD4-6CD10465D39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2E51897-72A4-4977-96EA-28811DE17E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AB23E49-1746-4BC9-9973-6D58F26A41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5B3E5-44AE-4AEA-8F5B-A3BE92C60342}" type="datetimeFigureOut">
              <a:rPr lang="ko-KR" altLang="en-US" smtClean="0"/>
              <a:t>2021-12-04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2EE248B-F533-425E-AE23-E63046355C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4D29EE8-15BC-4581-A792-FB0511388E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3F317-F007-4051-A92A-6D85D0C7DC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6688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748CE6D-F485-487A-8891-35439E6BA9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31CFB9D-BF06-40C5-8BA8-F6DB4E93D3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3EDEE2B-4972-4993-A8DB-266ABFAE03E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75B3E5-44AE-4AEA-8F5B-A3BE92C60342}" type="datetimeFigureOut">
              <a:rPr lang="ko-KR" altLang="en-US" smtClean="0"/>
              <a:t>2021-12-04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A8DD3AE-D467-4C27-95D5-E57BDD8AAA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78555B2-D912-4B92-87F1-2F9E5BED3E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A3F317-F007-4051-A92A-6D85D0C7DC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57540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95B4AB-92DE-4791-B2BD-1523D72ACA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641600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시스템 프로그래밍</a:t>
            </a:r>
            <a:br>
              <a:rPr lang="en-US" altLang="ko-KR" dirty="0"/>
            </a:br>
            <a:br>
              <a:rPr lang="en-US" altLang="ko-KR" dirty="0"/>
            </a:br>
            <a:r>
              <a:rPr lang="ko-KR" altLang="en-US" sz="4400" dirty="0" err="1"/>
              <a:t>텀</a:t>
            </a:r>
            <a:r>
              <a:rPr lang="ko-KR" altLang="en-US" sz="4400" dirty="0"/>
              <a:t> 프로젝트</a:t>
            </a:r>
            <a:br>
              <a:rPr lang="en-US" altLang="ko-KR" dirty="0"/>
            </a:b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1B480C1-153F-4CA5-BCA9-832E1489F3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91316" y="5032631"/>
            <a:ext cx="9144000" cy="1655762"/>
          </a:xfrm>
        </p:spPr>
        <p:txBody>
          <a:bodyPr>
            <a:normAutofit/>
          </a:bodyPr>
          <a:lstStyle/>
          <a:p>
            <a:r>
              <a:rPr lang="en-US" altLang="ko-KR" dirty="0"/>
              <a:t>20175218 </a:t>
            </a:r>
            <a:r>
              <a:rPr lang="ko-KR" altLang="en-US" dirty="0" err="1"/>
              <a:t>문현규</a:t>
            </a:r>
            <a:endParaRPr lang="en-US" altLang="ko-KR" dirty="0"/>
          </a:p>
          <a:p>
            <a:r>
              <a:rPr lang="en-US" altLang="ko-KR" dirty="0"/>
              <a:t>20175214 </a:t>
            </a:r>
            <a:r>
              <a:rPr lang="ko-KR" altLang="en-US" dirty="0"/>
              <a:t>나병희</a:t>
            </a:r>
            <a:endParaRPr lang="en-US" altLang="ko-KR" dirty="0"/>
          </a:p>
          <a:p>
            <a:r>
              <a:rPr lang="en-US" altLang="ko-KR" dirty="0"/>
              <a:t>20175229 </a:t>
            </a:r>
            <a:r>
              <a:rPr lang="ko-KR" altLang="en-US" dirty="0" err="1"/>
              <a:t>신종현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3735738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06080B-20FB-47A5-B8E6-107880E616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실행영상</a:t>
            </a:r>
          </a:p>
        </p:txBody>
      </p:sp>
      <p:pic>
        <p:nvPicPr>
          <p:cNvPr id="4" name="asdffww25 [실행 중] - Oracle VM VirtualBox 2021-12-04 15-50-21">
            <a:hlinkClick r:id="" action="ppaction://media"/>
            <a:extLst>
              <a:ext uri="{FF2B5EF4-FFF2-40B4-BE49-F238E27FC236}">
                <a16:creationId xmlns:a16="http://schemas.microsoft.com/office/drawing/2014/main" id="{AB2BF6A6-0ACC-48E6-9755-9C9C9C09FF84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64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213151" y="1690688"/>
            <a:ext cx="5765698" cy="5131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503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51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D30442-BB11-4AC0-9AE8-91F03347E5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25736EE-4654-4CE1-95B1-5540960E5A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3600" dirty="0"/>
              <a:t>01 </a:t>
            </a:r>
            <a:r>
              <a:rPr lang="ko-KR" altLang="en-US" sz="3600" dirty="0"/>
              <a:t>개발동기 및 프로그램 설명</a:t>
            </a:r>
            <a:endParaRPr lang="en-US" altLang="ko-KR" sz="3600" dirty="0"/>
          </a:p>
          <a:p>
            <a:endParaRPr lang="en-US" altLang="ko-KR" sz="3600" dirty="0"/>
          </a:p>
          <a:p>
            <a:pPr marL="0" indent="0">
              <a:buNone/>
            </a:pPr>
            <a:r>
              <a:rPr lang="en-US" altLang="ko-KR" sz="3600" dirty="0"/>
              <a:t>02 </a:t>
            </a:r>
            <a:r>
              <a:rPr lang="ko-KR" altLang="en-US" sz="3600" dirty="0"/>
              <a:t>코드 설명</a:t>
            </a:r>
            <a:endParaRPr lang="en-US" altLang="ko-KR" sz="3600" dirty="0"/>
          </a:p>
          <a:p>
            <a:endParaRPr lang="en-US" altLang="ko-KR" sz="3600" dirty="0"/>
          </a:p>
          <a:p>
            <a:pPr marL="0" indent="0">
              <a:buNone/>
            </a:pPr>
            <a:r>
              <a:rPr lang="en-US" altLang="ko-KR" sz="3600" dirty="0"/>
              <a:t>03</a:t>
            </a:r>
            <a:r>
              <a:rPr lang="ko-KR" altLang="en-US" sz="3600" dirty="0"/>
              <a:t> 실행 영상</a:t>
            </a:r>
          </a:p>
        </p:txBody>
      </p:sp>
    </p:spTree>
    <p:extLst>
      <p:ext uri="{BB962C8B-B14F-4D97-AF65-F5344CB8AC3E}">
        <p14:creationId xmlns:p14="http://schemas.microsoft.com/office/powerpoint/2010/main" val="37900792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FEAD79-283F-440A-B9ED-EF959F5A13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개발동기 및 프로그램 설명</a:t>
            </a:r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D9F648BB-E90E-4C32-A2E3-F5C7540697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25135" y="1817243"/>
            <a:ext cx="8541729" cy="4675632"/>
          </a:xfrm>
        </p:spPr>
      </p:pic>
    </p:spTree>
    <p:extLst>
      <p:ext uri="{BB962C8B-B14F-4D97-AF65-F5344CB8AC3E}">
        <p14:creationId xmlns:p14="http://schemas.microsoft.com/office/powerpoint/2010/main" val="30394862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FEAD79-283F-440A-B9ED-EF959F5A13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256641"/>
          </a:xfrm>
        </p:spPr>
        <p:txBody>
          <a:bodyPr/>
          <a:lstStyle/>
          <a:p>
            <a:r>
              <a:rPr lang="ko-KR" altLang="en-US" dirty="0"/>
              <a:t>개발동기 및 프로그램 설명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FA3A343-CC5B-4B4F-A493-F3FB955FD6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0074" y="1927328"/>
            <a:ext cx="3039570" cy="210885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9832F81-0F8F-41D7-BB11-465F257BFB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0074" y="4614563"/>
            <a:ext cx="3039570" cy="2103133"/>
          </a:xfrm>
          <a:prstGeom prst="rect">
            <a:avLst/>
          </a:prstGeom>
        </p:spPr>
      </p:pic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52FC16A-822E-4F9A-8D5B-D236748127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671" y="1542698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000" dirty="0"/>
              <a:t>                메인 화면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A74C1D1-6D3A-4DD5-AA7C-97C6D76ABD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5891" y="1914759"/>
            <a:ext cx="3039571" cy="21088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7DF6BB0-4A53-4763-A0C6-81FE9425AC96}"/>
              </a:ext>
            </a:extLst>
          </p:cNvPr>
          <p:cNvSpPr txBox="1"/>
          <p:nvPr/>
        </p:nvSpPr>
        <p:spPr>
          <a:xfrm>
            <a:off x="6428835" y="1417789"/>
            <a:ext cx="12227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ko-KR" dirty="0"/>
              <a:t>Tetris</a:t>
            </a:r>
            <a:endParaRPr lang="ko-KR" altLang="en-US" sz="18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1219FC9-139F-418B-BDB6-02A676FD2E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5891" y="4608846"/>
            <a:ext cx="3039571" cy="210885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7B991E4-A6DD-4CF1-9C54-6A160C4F4AF4}"/>
              </a:ext>
            </a:extLst>
          </p:cNvPr>
          <p:cNvSpPr txBox="1"/>
          <p:nvPr/>
        </p:nvSpPr>
        <p:spPr>
          <a:xfrm>
            <a:off x="2342072" y="4038877"/>
            <a:ext cx="8928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ko-KR" dirty="0"/>
              <a:t>Snake</a:t>
            </a:r>
            <a:endParaRPr lang="ko-KR" altLang="en-US" sz="18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75E730D-9EF5-4F12-BBE3-E73AC588B4F5}"/>
              </a:ext>
            </a:extLst>
          </p:cNvPr>
          <p:cNvSpPr txBox="1"/>
          <p:nvPr/>
        </p:nvSpPr>
        <p:spPr>
          <a:xfrm>
            <a:off x="6762390" y="4137763"/>
            <a:ext cx="12227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ko-KR" sz="1800" dirty="0"/>
              <a:t>2048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25346846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2CA3FA-BEC9-47C2-916D-30BBA8E39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코드설명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EB3B6A9E-B2BC-4891-9B3D-16980AC4C0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200074"/>
            <a:ext cx="4496427" cy="3248478"/>
          </a:xfr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DB7CB2C-E688-4D4F-ADE5-FECDF4C5CA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627" y="2200074"/>
            <a:ext cx="6382641" cy="3248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4869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2CA3FA-BEC9-47C2-916D-30BBA8E39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코드설명</a:t>
            </a: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8302B433-A635-4794-BFDA-98FAEDCE83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76923" y="1825625"/>
            <a:ext cx="4915882" cy="4351338"/>
          </a:xfr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12F1C15-BE96-462A-AC95-2A8307B07F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1825625"/>
            <a:ext cx="3626357" cy="211219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FC5693B-3000-4C74-93CE-14EB074506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198" y="3937818"/>
            <a:ext cx="3645747" cy="1784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7839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2CA3FA-BEC9-47C2-916D-30BBA8E39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코드설명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D30CE16-D8FD-4F53-9FE7-FC43EAAC8F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3937" y="1690688"/>
            <a:ext cx="7078063" cy="1533739"/>
          </a:xfrm>
          <a:prstGeom prst="rect">
            <a:avLst/>
          </a:prstGeom>
        </p:spPr>
      </p:pic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3EE816AB-6521-445E-ACE6-6B42468CF1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690688"/>
            <a:ext cx="4420217" cy="4001058"/>
          </a:xfrm>
        </p:spPr>
      </p:pic>
    </p:spTree>
    <p:extLst>
      <p:ext uri="{BB962C8B-B14F-4D97-AF65-F5344CB8AC3E}">
        <p14:creationId xmlns:p14="http://schemas.microsoft.com/office/powerpoint/2010/main" val="39274416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2CA3FA-BEC9-47C2-916D-30BBA8E39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코드설명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74C27AD-BA87-4535-A97A-22CF0F2974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17D5828-D863-4D0D-9810-4F289943CA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9863" y="2148423"/>
            <a:ext cx="6792273" cy="3705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5009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4EC09C-7BE3-4216-9773-F17354ED0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코드설명</a:t>
            </a: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F03AECFA-4166-4BC5-B85F-E15D430C43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892202" y="2606113"/>
            <a:ext cx="2638097" cy="1059950"/>
          </a:xfr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1C3EAEA-CE4F-46A1-B564-15C2641A2D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2202" y="3958975"/>
            <a:ext cx="2638097" cy="192359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47AE70B-F884-439B-90F8-8E497B514E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9800" y="2961041"/>
            <a:ext cx="2714603" cy="192359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BE10E21-8CB3-47E5-B9BA-022F8DE6CA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2561" y="3136088"/>
            <a:ext cx="3147239" cy="206901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A83C03E-4E67-4C14-881C-FEC9130BF08D}"/>
              </a:ext>
            </a:extLst>
          </p:cNvPr>
          <p:cNvSpPr txBox="1"/>
          <p:nvPr/>
        </p:nvSpPr>
        <p:spPr>
          <a:xfrm>
            <a:off x="1152561" y="2035277"/>
            <a:ext cx="22395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/>
              <a:t>Tetris</a:t>
            </a:r>
            <a:endParaRPr lang="ko-KR" altLang="en-US" sz="36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D1541C2-E616-43D7-80AC-0CC9D246CAAF}"/>
              </a:ext>
            </a:extLst>
          </p:cNvPr>
          <p:cNvSpPr txBox="1"/>
          <p:nvPr/>
        </p:nvSpPr>
        <p:spPr>
          <a:xfrm>
            <a:off x="4299800" y="2003011"/>
            <a:ext cx="22395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/>
              <a:t>Snake</a:t>
            </a:r>
            <a:endParaRPr lang="ko-KR" altLang="en-US" sz="3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5F33925-06BE-431B-87A1-5165CCCF337B}"/>
              </a:ext>
            </a:extLst>
          </p:cNvPr>
          <p:cNvSpPr txBox="1"/>
          <p:nvPr/>
        </p:nvSpPr>
        <p:spPr>
          <a:xfrm>
            <a:off x="7892202" y="2035277"/>
            <a:ext cx="22395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/>
              <a:t>2048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28720285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220</TotalTime>
  <Words>48</Words>
  <Application>Microsoft Office PowerPoint</Application>
  <PresentationFormat>와이드스크린</PresentationFormat>
  <Paragraphs>25</Paragraphs>
  <Slides>10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3" baseType="lpstr">
      <vt:lpstr>맑은 고딕</vt:lpstr>
      <vt:lpstr>Arial</vt:lpstr>
      <vt:lpstr>Office 테마</vt:lpstr>
      <vt:lpstr>시스템 프로그래밍  텀 프로젝트 </vt:lpstr>
      <vt:lpstr>목차</vt:lpstr>
      <vt:lpstr>개발동기 및 프로그램 설명</vt:lpstr>
      <vt:lpstr>개발동기 및 프로그램 설명</vt:lpstr>
      <vt:lpstr>코드설명</vt:lpstr>
      <vt:lpstr>코드설명</vt:lpstr>
      <vt:lpstr>코드설명</vt:lpstr>
      <vt:lpstr>코드설명</vt:lpstr>
      <vt:lpstr>코드설명</vt:lpstr>
      <vt:lpstr>실행영상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시스템 프로그래밍  텀 프로젝트 </dc:title>
  <dc:creator>문 현규</dc:creator>
  <cp:lastModifiedBy>문 현규</cp:lastModifiedBy>
  <cp:revision>4</cp:revision>
  <dcterms:created xsi:type="dcterms:W3CDTF">2021-12-02T02:17:42Z</dcterms:created>
  <dcterms:modified xsi:type="dcterms:W3CDTF">2021-12-04T06:58:50Z</dcterms:modified>
</cp:coreProperties>
</file>